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5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0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7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1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4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C843-AE19-4E96-B76C-5C0E54BB2DB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4902-DC1F-4D34-B7B1-E58028B1F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13B3-21E5-0654-9EB5-9583A98CF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What Is Ratio Analysis?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83443-1A58-FF64-3187-63E8BAE04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92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F9BD-FDF9-D48A-3292-10EA9EC7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Market Prospect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533E-3CCA-5763-4358-0221D824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These are the most commonly used ratios in fundamental analysis. They include dividend yield, P/E Ratio, Earning per share(EPS), and dividend payout ratio. Investors use these metrics to predict earnings and future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7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22E5-5D70-0EE6-F2AB-57D3B9FB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What Is Ratio Analysis?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5BEC-75B7-AF6F-EBC0-FE318BCE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Ratio analysis is a quantitative method of gaining insight into a company's liquidity, operational efficiency, and profitability by studying its financial statements such as the balance sheet and income statement.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Ratio analysis can mark how a company is performing over time, while comparing a company to another within the same industry or sector.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Examples of ratio analysis include current ratio, gross profit margin ratio, inventory turnover ratio.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4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B177-D818-A5C2-894B-C2BD071E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Cabin-semi-bold"/>
              </a:rPr>
              <a:t>Nature of Ratio Analysis:</a:t>
            </a:r>
            <a:endParaRPr lang="en-US" dirty="0">
              <a:solidFill>
                <a:schemeClr val="tx1"/>
              </a:solidFill>
              <a:latin typeface="Cabin-semi-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95118-EF28-7A68-4BD8-12811A555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SourceSansPro"/>
              </a:rPr>
              <a:t>Ratio analysis is a powerful tool of financial analysis. A ratio is defined as “the indicated quotient of two mathematical expressions” and as “the relationship between two or more things”. In financial analysis, a ratio is used as an index or yardstick for evaluating the financial position and performance of a firm.</a:t>
            </a:r>
          </a:p>
          <a:p>
            <a:pPr marL="0" indent="0" algn="just">
              <a:buNone/>
            </a:pPr>
            <a:r>
              <a:rPr lang="en-US" dirty="0">
                <a:latin typeface="SourceSansPro"/>
              </a:rPr>
              <a:t>Analysis of financial statements is a process of evaluating relationship between component parts of financial statements to obtain a better understanding of the firm’s position and performance. Financial analysis is used as a device to </a:t>
            </a:r>
            <a:r>
              <a:rPr lang="en-US" dirty="0" err="1">
                <a:latin typeface="SourceSansPro"/>
              </a:rPr>
              <a:t>analyse</a:t>
            </a:r>
            <a:r>
              <a:rPr lang="en-US" dirty="0">
                <a:latin typeface="SourceSansPro"/>
              </a:rPr>
              <a:t> and interpret the financial health of enterprise.</a:t>
            </a:r>
          </a:p>
          <a:p>
            <a:pPr marL="0" indent="0" algn="just">
              <a:buNone/>
            </a:pPr>
            <a:endParaRPr lang="en-US" dirty="0">
              <a:latin typeface="SourceSansPro"/>
            </a:endParaRPr>
          </a:p>
          <a:p>
            <a:pPr marL="0" indent="0" algn="just">
              <a:buNone/>
            </a:pPr>
            <a:endParaRPr lang="en-US" dirty="0">
              <a:latin typeface="SourceSansPro"/>
            </a:endParaRPr>
          </a:p>
        </p:txBody>
      </p:sp>
    </p:spTree>
    <p:extLst>
      <p:ext uri="{BB962C8B-B14F-4D97-AF65-F5344CB8AC3E}">
        <p14:creationId xmlns:p14="http://schemas.microsoft.com/office/powerpoint/2010/main" val="37631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02CE8-2AEF-6A04-294F-05E1C69C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Types of Ratio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9B73-2181-6BEB-E46C-8CE26D1E4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Liquidity Ratios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Solvency Ratios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Profitability Ratios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Efficiency Ratios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Coverage Ratios</a:t>
            </a: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Market Prospect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4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2A68-8506-3309-6A8E-9FAF1894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Liquidity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BD77-8BCA-C4F6-4294-C51F6E55E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>
                <a:solidFill>
                  <a:srgbClr val="111111"/>
                </a:solidFill>
                <a:effectLst/>
                <a:latin typeface="Cabin-semi-bold"/>
              </a:rPr>
              <a:t>Liquidity Ratios </a:t>
            </a: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measure a company's ability to pay off its short-term debts as they become due, using the company's current or quick assets. Liquidity ratios include the current ratio, quick ratio, and working capital ratio.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8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2411-5A08-E9B9-9A29-2BA3657A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Solvency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94E1-9D95-62E3-F86C-E0B492D07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Also called financial leverage ratios,</a:t>
            </a:r>
            <a:r>
              <a:rPr lang="en-US" i="0" dirty="0">
                <a:solidFill>
                  <a:srgbClr val="111111"/>
                </a:solidFill>
                <a:effectLst/>
                <a:latin typeface="Cabin-semi-bold"/>
              </a:rPr>
              <a:t> Solvency Ratios</a:t>
            </a: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 compare a company's debt levels with its assets, equity, and earnings, to evaluate the likelihood of a company staying afloat over the long haul, by paying off its long-term debt as well as the interest on its debt. Examples of solvency ratios include: debt-equity ratios, debt-assets ratios, and interest coverage ratios.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0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4574-6F3B-31AC-803B-F344FB96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Profitability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01C0-7344-A391-1206-C725D8537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These ratios convey how well a company can generate profits from its operations. Profit margin, return on assets, return on equity, return on capital employed, and gross margin ratios are all examples of</a:t>
            </a:r>
            <a:r>
              <a:rPr lang="en-US" i="0" dirty="0">
                <a:solidFill>
                  <a:srgbClr val="111111"/>
                </a:solidFill>
                <a:effectLst/>
                <a:latin typeface="Cabin-semi-bold"/>
              </a:rPr>
              <a:t> Profitability Ratios</a:t>
            </a:r>
            <a:r>
              <a:rPr lang="en-US" i="0" u="sng" dirty="0">
                <a:solidFill>
                  <a:srgbClr val="2C40D0"/>
                </a:solidFill>
                <a:effectLst/>
                <a:latin typeface="Cabin-semi-bol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0231-D8D4-907F-6E4D-938B4F9B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Efficiency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31D12-6183-6FE4-0D96-C524B2FF8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Also called activity ratios,</a:t>
            </a:r>
            <a:r>
              <a:rPr lang="en-US" i="0" dirty="0">
                <a:solidFill>
                  <a:srgbClr val="111111"/>
                </a:solidFill>
                <a:effectLst/>
                <a:latin typeface="Cabin-semi-bold"/>
              </a:rPr>
              <a:t> Efficiency Ratios</a:t>
            </a: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 evaluate how efficiently a company uses its assets and liabilities to generate sales and maximize profits. Key efficiency ratios include: turnover ratio, inventory turnover, and days' sales in inventory.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9D15-7DC6-4999-8DB8-D99DEA5E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Coverage Ratios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740F-CB5E-8BDF-5021-F40E2F2C8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>
                <a:solidFill>
                  <a:srgbClr val="111111"/>
                </a:solidFill>
                <a:effectLst/>
                <a:latin typeface="Cabin-semi-bold"/>
              </a:rPr>
              <a:t>Coverage Ratios </a:t>
            </a: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measure a company's ability to make the interest payments and other obligations associated with its debts. Examples include the </a:t>
            </a:r>
            <a:r>
              <a:rPr lang="en-US" dirty="0">
                <a:solidFill>
                  <a:srgbClr val="111111"/>
                </a:solidFill>
                <a:latin typeface="SourceSansPro"/>
              </a:rPr>
              <a:t>times interest earned ratio </a:t>
            </a:r>
            <a:r>
              <a:rPr lang="en-US" i="0" dirty="0">
                <a:solidFill>
                  <a:srgbClr val="111111"/>
                </a:solidFill>
                <a:effectLst/>
                <a:latin typeface="SourceSansPro"/>
              </a:rPr>
              <a:t>and the debt-service coverage ratio.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4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</TotalTime>
  <Words>490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Cabin-semi-bold</vt:lpstr>
      <vt:lpstr>Calibri Light</vt:lpstr>
      <vt:lpstr>Rockwell</vt:lpstr>
      <vt:lpstr>SourceSansPro</vt:lpstr>
      <vt:lpstr>Wingdings</vt:lpstr>
      <vt:lpstr>Atlas</vt:lpstr>
      <vt:lpstr>What Is Ratio Analysis?</vt:lpstr>
      <vt:lpstr>What Is Ratio Analysis?</vt:lpstr>
      <vt:lpstr>Nature of Ratio Analysis:</vt:lpstr>
      <vt:lpstr>Types of Ratio Analysis</vt:lpstr>
      <vt:lpstr>Liquidity Ratios</vt:lpstr>
      <vt:lpstr>Solvency Ratios</vt:lpstr>
      <vt:lpstr>Profitability Ratios</vt:lpstr>
      <vt:lpstr>Efficiency Ratios</vt:lpstr>
      <vt:lpstr>Coverage Ratios</vt:lpstr>
      <vt:lpstr>Market Prospect Ratios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Ratio Analysis?</dc:title>
  <dc:creator>Ananya Priya</dc:creator>
  <cp:lastModifiedBy>Ananya Priya</cp:lastModifiedBy>
  <cp:revision>2</cp:revision>
  <dcterms:created xsi:type="dcterms:W3CDTF">2023-05-22T16:16:47Z</dcterms:created>
  <dcterms:modified xsi:type="dcterms:W3CDTF">2023-05-22T16:31:26Z</dcterms:modified>
</cp:coreProperties>
</file>